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0" r:id="rId8"/>
    <p:sldId id="265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FF53"/>
    <a:srgbClr val="15DAFF"/>
    <a:srgbClr val="00B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76"/>
    <p:restoredTop sz="94595"/>
  </p:normalViewPr>
  <p:slideViewPr>
    <p:cSldViewPr snapToGrid="0" snapToObjects="1">
      <p:cViewPr varScale="1">
        <p:scale>
          <a:sx n="84" d="100"/>
          <a:sy n="84" d="100"/>
        </p:scale>
        <p:origin x="20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gif>
</file>

<file path=ppt/media/image28.gif>
</file>

<file path=ppt/media/image29.gif>
</file>

<file path=ppt/media/image3.png>
</file>

<file path=ppt/media/image4.gif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74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37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6898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7511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558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7060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028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4297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567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335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706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692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962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519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277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914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538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
Segundo nível
Terceiro nível
Quarto nível
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0102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gif"/><Relationship Id="rId4" Type="http://schemas.openxmlformats.org/officeDocument/2006/relationships/image" Target="../media/image28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tiff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gif"/><Relationship Id="rId4" Type="http://schemas.openxmlformats.org/officeDocument/2006/relationships/image" Target="../media/image17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216F28-6335-8541-8502-A973A7993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5664407" cy="2387600"/>
          </a:xfrm>
        </p:spPr>
        <p:txBody>
          <a:bodyPr>
            <a:norm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Play" pitchFamily="2" charset="0"/>
              </a:rPr>
              <a:t>electron</a:t>
            </a:r>
            <a:endParaRPr lang="pt-BR" sz="5400" dirty="0">
              <a:solidFill>
                <a:schemeClr val="bg1"/>
              </a:solidFill>
              <a:latin typeface="Play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9F88C78-6767-4F49-89AE-D178837CEB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5664407" cy="1655762"/>
          </a:xfrm>
        </p:spPr>
        <p:txBody>
          <a:bodyPr>
            <a:normAutofit/>
          </a:bodyPr>
          <a:lstStyle/>
          <a:p>
            <a:r>
              <a:rPr lang="pt-BR" sz="3500" dirty="0">
                <a:solidFill>
                  <a:schemeClr val="tx1"/>
                </a:solidFill>
                <a:latin typeface="Play" pitchFamily="2" charset="0"/>
              </a:rPr>
              <a:t>Framework JavaScript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64610E4-3E00-5046-ACDD-B903151EA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078" y="1626566"/>
            <a:ext cx="5783283" cy="312297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A2D6661-677C-1945-B2CD-AEAAC9041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03577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4A3A51B-1C50-C849-A553-8D0C266A6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94" y="0"/>
            <a:ext cx="10225611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E4030D7-7143-4649-8790-5DF015F1528D}"/>
              </a:ext>
            </a:extLst>
          </p:cNvPr>
          <p:cNvSpPr txBox="1"/>
          <p:nvPr/>
        </p:nvSpPr>
        <p:spPr>
          <a:xfrm>
            <a:off x="1477108" y="472897"/>
            <a:ext cx="9236612" cy="64633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rgbClr val="85FF53"/>
                </a:solidFill>
                <a:latin typeface="Play" pitchFamily="2" charset="0"/>
              </a:rPr>
              <a:t>E AGORA?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E1FBE63-4126-9C43-997A-765EB3508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921" y="1332588"/>
            <a:ext cx="5342985" cy="394045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EE68B0E-CC95-0144-9003-1CA222CE28A1}"/>
              </a:ext>
            </a:extLst>
          </p:cNvPr>
          <p:cNvSpPr txBox="1"/>
          <p:nvPr/>
        </p:nvSpPr>
        <p:spPr>
          <a:xfrm>
            <a:off x="3393441" y="5433834"/>
            <a:ext cx="5482591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900" b="1" dirty="0">
                <a:solidFill>
                  <a:schemeClr val="accent4">
                    <a:lumMod val="75000"/>
                  </a:schemeClr>
                </a:solidFill>
                <a:latin typeface="Play" pitchFamily="2" charset="0"/>
              </a:rPr>
              <a:t>VAMOS PROGRAMAR?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41DD4F3-77C7-F244-A980-7681BFB143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946" y="3825240"/>
            <a:ext cx="2302179" cy="245999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320B516-AEF1-5646-8627-EA1BEFB9F6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678" y="333420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7313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D115DB0A-784B-D24F-B52F-74BD3512F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147" y="951618"/>
            <a:ext cx="3360060" cy="336006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84E0905-D541-3642-A1FC-153D0186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434" y="731796"/>
            <a:ext cx="1656026" cy="1656026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CE099E15-9F1D-C242-BD66-1A3CB4D289D2}"/>
              </a:ext>
            </a:extLst>
          </p:cNvPr>
          <p:cNvSpPr txBox="1"/>
          <p:nvPr/>
        </p:nvSpPr>
        <p:spPr>
          <a:xfrm>
            <a:off x="7088102" y="3131991"/>
            <a:ext cx="36744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tx1">
                    <a:lumMod val="95000"/>
                  </a:schemeClr>
                </a:solidFill>
                <a:latin typeface="Play" pitchFamily="2" charset="0"/>
              </a:rPr>
              <a:t>Fb.com/IsacPetinate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D0B716-1F6F-344A-9821-5C85CCCD8D99}"/>
              </a:ext>
            </a:extLst>
          </p:cNvPr>
          <p:cNvSpPr txBox="1"/>
          <p:nvPr/>
        </p:nvSpPr>
        <p:spPr>
          <a:xfrm>
            <a:off x="7088102" y="4965783"/>
            <a:ext cx="2371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tx1">
                    <a:lumMod val="95000"/>
                  </a:schemeClr>
                </a:solidFill>
                <a:latin typeface="Play" pitchFamily="2" charset="0"/>
              </a:rPr>
              <a:t>Isac Petinate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24B8688-C60D-E049-8E86-7BF5277FFFFE}"/>
              </a:ext>
            </a:extLst>
          </p:cNvPr>
          <p:cNvSpPr txBox="1"/>
          <p:nvPr/>
        </p:nvSpPr>
        <p:spPr>
          <a:xfrm>
            <a:off x="7088102" y="1298199"/>
            <a:ext cx="44294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tx1">
                    <a:lumMod val="95000"/>
                  </a:schemeClr>
                </a:solidFill>
                <a:latin typeface="Play" pitchFamily="2" charset="0"/>
              </a:rPr>
              <a:t>GitHub.com/IsacPetinate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B75DC268-1AAC-B942-9BE0-66287E505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4015" y="2631648"/>
            <a:ext cx="1512686" cy="1512686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344FE838-59A3-AE42-8FC8-9D9D79C467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0434" y="4451255"/>
            <a:ext cx="1552275" cy="1552275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6850C9A2-4431-8A49-9216-02125E0AD5D0}"/>
              </a:ext>
            </a:extLst>
          </p:cNvPr>
          <p:cNvSpPr txBox="1"/>
          <p:nvPr/>
        </p:nvSpPr>
        <p:spPr>
          <a:xfrm>
            <a:off x="1354696" y="4489027"/>
            <a:ext cx="31181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latin typeface="Play" pitchFamily="2" charset="0"/>
              </a:rPr>
              <a:t>ISAC PETINATE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DA49FE0F-4464-7F44-9FB6-EAE9183CA917}"/>
              </a:ext>
            </a:extLst>
          </p:cNvPr>
          <p:cNvSpPr txBox="1"/>
          <p:nvPr/>
        </p:nvSpPr>
        <p:spPr>
          <a:xfrm>
            <a:off x="1354696" y="5007187"/>
            <a:ext cx="36631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Play" pitchFamily="2" charset="0"/>
              </a:rPr>
              <a:t>ESTUDANTE DE ADS - FATEC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4152436-07A6-E844-ABF6-083812D2F9A9}"/>
              </a:ext>
            </a:extLst>
          </p:cNvPr>
          <p:cNvSpPr txBox="1"/>
          <p:nvPr/>
        </p:nvSpPr>
        <p:spPr>
          <a:xfrm>
            <a:off x="1354696" y="5372947"/>
            <a:ext cx="3716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Play" pitchFamily="2" charset="0"/>
              </a:rPr>
              <a:t>PROGRAMADOR FRONT-END</a:t>
            </a:r>
          </a:p>
        </p:txBody>
      </p:sp>
    </p:spTree>
    <p:extLst>
      <p:ext uri="{BB962C8B-B14F-4D97-AF65-F5344CB8AC3E}">
        <p14:creationId xmlns:p14="http://schemas.microsoft.com/office/powerpoint/2010/main" val="145637606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84E0905-D541-3642-A1FC-153D01865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434" y="731796"/>
            <a:ext cx="1656026" cy="1656026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CE099E15-9F1D-C242-BD66-1A3CB4D289D2}"/>
              </a:ext>
            </a:extLst>
          </p:cNvPr>
          <p:cNvSpPr txBox="1"/>
          <p:nvPr/>
        </p:nvSpPr>
        <p:spPr>
          <a:xfrm>
            <a:off x="7088102" y="3131991"/>
            <a:ext cx="37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tx1">
                    <a:lumMod val="95000"/>
                  </a:schemeClr>
                </a:solidFill>
                <a:latin typeface="Play" pitchFamily="2" charset="0"/>
              </a:rPr>
              <a:t>Fb.com/ron.gomes99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D0B716-1F6F-344A-9821-5C85CCCD8D99}"/>
              </a:ext>
            </a:extLst>
          </p:cNvPr>
          <p:cNvSpPr txBox="1"/>
          <p:nvPr/>
        </p:nvSpPr>
        <p:spPr>
          <a:xfrm>
            <a:off x="7088102" y="4965783"/>
            <a:ext cx="2839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tx1">
                    <a:lumMod val="95000"/>
                  </a:schemeClr>
                </a:solidFill>
                <a:latin typeface="Play" pitchFamily="2" charset="0"/>
              </a:rPr>
              <a:t>Ronaldo Gomes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24B8688-C60D-E049-8E86-7BF5277FFFFE}"/>
              </a:ext>
            </a:extLst>
          </p:cNvPr>
          <p:cNvSpPr txBox="1"/>
          <p:nvPr/>
        </p:nvSpPr>
        <p:spPr>
          <a:xfrm>
            <a:off x="7088102" y="1298199"/>
            <a:ext cx="33121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tx1">
                    <a:lumMod val="95000"/>
                  </a:schemeClr>
                </a:solidFill>
                <a:latin typeface="Play" pitchFamily="2" charset="0"/>
              </a:rPr>
              <a:t>GitHub.com/ron17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B75DC268-1AAC-B942-9BE0-66287E505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015" y="2631648"/>
            <a:ext cx="1512686" cy="1512686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344FE838-59A3-AE42-8FC8-9D9D79C46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0434" y="4451255"/>
            <a:ext cx="1552275" cy="1552275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657D35B5-3D5A-1445-8506-91C802E9B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2615" y="923610"/>
            <a:ext cx="3404550" cy="340455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E75D515-24E0-B547-B0DF-09D409BC7903}"/>
              </a:ext>
            </a:extLst>
          </p:cNvPr>
          <p:cNvSpPr txBox="1"/>
          <p:nvPr/>
        </p:nvSpPr>
        <p:spPr>
          <a:xfrm>
            <a:off x="1429254" y="4451255"/>
            <a:ext cx="37112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latin typeface="Play" pitchFamily="2" charset="0"/>
              </a:rPr>
              <a:t>RONALDO GOMES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3BDBF9F-FE92-3641-8E5F-B444FB695F52}"/>
              </a:ext>
            </a:extLst>
          </p:cNvPr>
          <p:cNvSpPr txBox="1"/>
          <p:nvPr/>
        </p:nvSpPr>
        <p:spPr>
          <a:xfrm>
            <a:off x="1430896" y="5007187"/>
            <a:ext cx="36631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Play" pitchFamily="2" charset="0"/>
              </a:rPr>
              <a:t>ESTUDANTE DE ADS - FATEC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30CA328-784D-284D-ADA8-355BA8E07609}"/>
              </a:ext>
            </a:extLst>
          </p:cNvPr>
          <p:cNvSpPr txBox="1"/>
          <p:nvPr/>
        </p:nvSpPr>
        <p:spPr>
          <a:xfrm>
            <a:off x="1430896" y="5372947"/>
            <a:ext cx="35205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Play" pitchFamily="2" charset="0"/>
              </a:rPr>
              <a:t>PROGRAMADOR BACK-END</a:t>
            </a:r>
          </a:p>
        </p:txBody>
      </p:sp>
    </p:spTree>
    <p:extLst>
      <p:ext uri="{BB962C8B-B14F-4D97-AF65-F5344CB8AC3E}">
        <p14:creationId xmlns:p14="http://schemas.microsoft.com/office/powerpoint/2010/main" val="208350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4A3A51B-1C50-C849-A553-8D0C266A6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94" y="0"/>
            <a:ext cx="10225611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E4030D7-7143-4649-8790-5DF015F1528D}"/>
              </a:ext>
            </a:extLst>
          </p:cNvPr>
          <p:cNvSpPr txBox="1"/>
          <p:nvPr/>
        </p:nvSpPr>
        <p:spPr>
          <a:xfrm>
            <a:off x="1477108" y="472897"/>
            <a:ext cx="9237784" cy="64633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rgbClr val="85FF53"/>
                </a:solidFill>
                <a:latin typeface="Play" pitchFamily="2" charset="0"/>
              </a:rPr>
              <a:t>O QUE É O ELECTRON?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C8279BD-1F68-C14A-8585-BC7F3847BA50}"/>
              </a:ext>
            </a:extLst>
          </p:cNvPr>
          <p:cNvSpPr txBox="1"/>
          <p:nvPr/>
        </p:nvSpPr>
        <p:spPr>
          <a:xfrm>
            <a:off x="1887415" y="1614400"/>
            <a:ext cx="41969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Framework JavaScript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81B702D4-5055-B84E-9600-8E503F5E3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464" y="1695743"/>
            <a:ext cx="6193693" cy="3344594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BDA9178B-25CD-4848-B3AE-CAB7EB93E10E}"/>
              </a:ext>
            </a:extLst>
          </p:cNvPr>
          <p:cNvSpPr/>
          <p:nvPr/>
        </p:nvSpPr>
        <p:spPr>
          <a:xfrm>
            <a:off x="1887415" y="2406526"/>
            <a:ext cx="503855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Cross-Platform</a:t>
            </a:r>
          </a:p>
          <a:p>
            <a:pPr marL="914400" lvl="1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macOS, Linux, Windows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56BB384-A260-C148-B274-EAAEA7DDE588}"/>
              </a:ext>
            </a:extLst>
          </p:cNvPr>
          <p:cNvSpPr txBox="1"/>
          <p:nvPr/>
        </p:nvSpPr>
        <p:spPr>
          <a:xfrm>
            <a:off x="1887414" y="3573590"/>
            <a:ext cx="5038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Utiliza HTML, CSS e JS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7FB8C6B-C584-2B4F-9BA2-A1D894E173FD}"/>
              </a:ext>
            </a:extLst>
          </p:cNvPr>
          <p:cNvSpPr txBox="1"/>
          <p:nvPr/>
        </p:nvSpPr>
        <p:spPr>
          <a:xfrm>
            <a:off x="1887416" y="4324893"/>
            <a:ext cx="5038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Renderizador: Chromiun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3A87D0C-6FBE-A342-8B95-4A9CD487B806}"/>
              </a:ext>
            </a:extLst>
          </p:cNvPr>
          <p:cNvSpPr txBox="1"/>
          <p:nvPr/>
        </p:nvSpPr>
        <p:spPr>
          <a:xfrm>
            <a:off x="1887414" y="5038160"/>
            <a:ext cx="5808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Site Oficial: http://electronjs.org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CD09C86B-5694-9D4F-85AC-3C6329CBE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7414" y="2031750"/>
            <a:ext cx="4196984" cy="4572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D956D209-1A1C-D641-A1F6-CC4C46DF5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7414" y="4689923"/>
            <a:ext cx="4196984" cy="4572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98A1CB7B-7481-9B45-95B1-7843AEB56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7414" y="3967912"/>
            <a:ext cx="4196984" cy="4572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9F907B85-F2EF-DD46-BF06-A68B470791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7414" y="3228431"/>
            <a:ext cx="4196984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80755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4A3A51B-1C50-C849-A553-8D0C266A6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94" y="0"/>
            <a:ext cx="10225611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E4030D7-7143-4649-8790-5DF015F1528D}"/>
              </a:ext>
            </a:extLst>
          </p:cNvPr>
          <p:cNvSpPr txBox="1"/>
          <p:nvPr/>
        </p:nvSpPr>
        <p:spPr>
          <a:xfrm>
            <a:off x="1477108" y="472897"/>
            <a:ext cx="9237784" cy="64633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rgbClr val="85FF53"/>
                </a:solidFill>
                <a:latin typeface="Play" pitchFamily="2" charset="0"/>
              </a:rPr>
              <a:t>PLATAFORMAS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4E46AAB-6C9F-5948-B948-90F4319E1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240" y="1964081"/>
            <a:ext cx="2848136" cy="328918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8F29FB3-26A3-1C4D-AD98-4E2E16FA35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2184" y="1948583"/>
            <a:ext cx="2271363" cy="227136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2659C63-A49F-E444-9B97-2DB354EE8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9562" y="1666948"/>
            <a:ext cx="3728472" cy="372847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5D54A15-1162-6F4C-889B-7A7D1B6CCE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5189" y="3551850"/>
            <a:ext cx="2165351" cy="2165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6583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4A3A51B-1C50-C849-A553-8D0C266A6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94" y="0"/>
            <a:ext cx="10225611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E4030D7-7143-4649-8790-5DF015F1528D}"/>
              </a:ext>
            </a:extLst>
          </p:cNvPr>
          <p:cNvSpPr txBox="1"/>
          <p:nvPr/>
        </p:nvSpPr>
        <p:spPr>
          <a:xfrm>
            <a:off x="1477108" y="472897"/>
            <a:ext cx="9237784" cy="64633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rgbClr val="85FF53"/>
                </a:solidFill>
                <a:latin typeface="Play" pitchFamily="2" charset="0"/>
              </a:rPr>
              <a:t>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E8EFA5D-B186-7042-B808-5A6F776B1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068" y="1193112"/>
            <a:ext cx="5621115" cy="31771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7E2197E-8B88-E341-BFE8-068D8C610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6508" y="1193111"/>
            <a:ext cx="2371728" cy="365760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982C97F3-0318-2244-86B1-BAF5218D0E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5313" y="3313952"/>
            <a:ext cx="4381194" cy="269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253500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4A3A51B-1C50-C849-A553-8D0C266A6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94" y="0"/>
            <a:ext cx="10225611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E4030D7-7143-4649-8790-5DF015F1528D}"/>
              </a:ext>
            </a:extLst>
          </p:cNvPr>
          <p:cNvSpPr txBox="1"/>
          <p:nvPr/>
        </p:nvSpPr>
        <p:spPr>
          <a:xfrm>
            <a:off x="1477108" y="472897"/>
            <a:ext cx="9237784" cy="64633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rgbClr val="85FF53"/>
                </a:solidFill>
                <a:latin typeface="Play" pitchFamily="2" charset="0"/>
              </a:rPr>
              <a:t>QUEM UTILIZA?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BD432D-8B73-B048-B870-C1A918C3D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108" y="1119228"/>
            <a:ext cx="9237784" cy="504909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DB13F6A-AAF6-0D43-9776-E6A8AD8A4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108" y="1119228"/>
            <a:ext cx="9237784" cy="504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18531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4A3A51B-1C50-C849-A553-8D0C266A6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94" y="0"/>
            <a:ext cx="10225611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E4030D7-7143-4649-8790-5DF015F1528D}"/>
              </a:ext>
            </a:extLst>
          </p:cNvPr>
          <p:cNvSpPr txBox="1"/>
          <p:nvPr/>
        </p:nvSpPr>
        <p:spPr>
          <a:xfrm>
            <a:off x="1477108" y="472897"/>
            <a:ext cx="9236612" cy="64633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rgbClr val="85FF53"/>
                </a:solidFill>
                <a:latin typeface="Play" pitchFamily="2" charset="0"/>
              </a:rPr>
              <a:t>TECNOLOGIAS UTILIZADAS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23397CD-6F09-834B-8969-6B85D7E3E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3244" y="1653085"/>
            <a:ext cx="3242026" cy="2034995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663740A-452C-8A4B-BADF-19FA9BF88FBE}"/>
              </a:ext>
            </a:extLst>
          </p:cNvPr>
          <p:cNvSpPr txBox="1"/>
          <p:nvPr/>
        </p:nvSpPr>
        <p:spPr>
          <a:xfrm>
            <a:off x="2192214" y="1644880"/>
            <a:ext cx="3964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Node.js + NPM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E6F3B52-57E3-C243-B0CC-B919A00CC802}"/>
              </a:ext>
            </a:extLst>
          </p:cNvPr>
          <p:cNvSpPr txBox="1"/>
          <p:nvPr/>
        </p:nvSpPr>
        <p:spPr>
          <a:xfrm>
            <a:off x="2192214" y="2339150"/>
            <a:ext cx="3964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HTML, CSS e JS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35E839B-CF5E-7644-AAE8-36F73CD02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4306" y="1986030"/>
            <a:ext cx="2743200" cy="4572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BDAE77FF-CEE4-9040-B646-1CC3C1499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4306" y="2710271"/>
            <a:ext cx="2743200" cy="4572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6DD4ABD-272A-5645-9AEE-5A5A28B717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2418" y="3781178"/>
            <a:ext cx="1952483" cy="1952483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68C38D7B-A552-3149-88E1-C272D49382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5263" y="3932415"/>
            <a:ext cx="1650007" cy="1650007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36DCAB9F-F000-2649-9541-A8EDF07B8E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2222" y="3520440"/>
            <a:ext cx="2651760" cy="17526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9FA15BE8-4B58-6F4C-95A1-64C8ED82B9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28556" y="3489960"/>
            <a:ext cx="3337465" cy="192024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F2A603D1-A71B-A84B-9460-0342B4EE3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222829" y="3272695"/>
            <a:ext cx="232429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903313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4A3A51B-1C50-C849-A553-8D0C266A6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94" y="0"/>
            <a:ext cx="10225611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E4030D7-7143-4649-8790-5DF015F1528D}"/>
              </a:ext>
            </a:extLst>
          </p:cNvPr>
          <p:cNvSpPr txBox="1"/>
          <p:nvPr/>
        </p:nvSpPr>
        <p:spPr>
          <a:xfrm>
            <a:off x="1492348" y="472897"/>
            <a:ext cx="9206132" cy="64633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rgbClr val="85FF53"/>
                </a:solidFill>
                <a:latin typeface="Play" pitchFamily="2" charset="0"/>
              </a:rPr>
              <a:t>PRIMEIROS PASSOS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E6F3B52-57E3-C243-B0CC-B919A00CC802}"/>
              </a:ext>
            </a:extLst>
          </p:cNvPr>
          <p:cNvSpPr txBox="1"/>
          <p:nvPr/>
        </p:nvSpPr>
        <p:spPr>
          <a:xfrm>
            <a:off x="1857190" y="1484878"/>
            <a:ext cx="40098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Repositório GitHub: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F24B099-20CE-B047-BD6D-26BC39018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3120" y="4028872"/>
            <a:ext cx="3665064" cy="4572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D70D7017-A5FE-7E43-AA68-06142188A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2955" y="2040821"/>
            <a:ext cx="1505570" cy="16454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1297E27A-26DA-9E42-87D9-1C3ED2B5E6FC}"/>
              </a:ext>
            </a:extLst>
          </p:cNvPr>
          <p:cNvSpPr txBox="1"/>
          <p:nvPr/>
        </p:nvSpPr>
        <p:spPr>
          <a:xfrm>
            <a:off x="6895494" y="1484878"/>
            <a:ext cx="2833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Ferramentas: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692E9A38-79AB-6846-8EFA-2201932F2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56663" y="3372289"/>
            <a:ext cx="3527181" cy="4572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023E4F6-DF8A-4540-B1E1-64390A8ACB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908" y="1958554"/>
            <a:ext cx="1487374" cy="1487374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9121BE57-2FB1-B045-B3E7-22B7E9F778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6207" y="3251612"/>
            <a:ext cx="1534160" cy="153416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A9D8A99B-C6FB-8241-A848-59D38F9DAB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9219" y="4018692"/>
            <a:ext cx="2606040" cy="2606040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8A7C9A5-D1C2-7F41-810F-F4C52590F9B7}"/>
              </a:ext>
            </a:extLst>
          </p:cNvPr>
          <p:cNvSpPr txBox="1"/>
          <p:nvPr/>
        </p:nvSpPr>
        <p:spPr>
          <a:xfrm>
            <a:off x="1711530" y="2035938"/>
            <a:ext cx="4548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15DAFF"/>
              </a:buClr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Github.com/webtecjundiai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DCB0464F-A09A-1A4E-AA2D-098CBB929C92}"/>
              </a:ext>
            </a:extLst>
          </p:cNvPr>
          <p:cNvSpPr txBox="1"/>
          <p:nvPr/>
        </p:nvSpPr>
        <p:spPr>
          <a:xfrm>
            <a:off x="1857190" y="2669833"/>
            <a:ext cx="49557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WebTec Jundiaí</a:t>
            </a:r>
          </a:p>
          <a:p>
            <a:pPr marL="914400" lvl="1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Semana-de-Tecnologia</a:t>
            </a:r>
          </a:p>
          <a:p>
            <a:pPr marL="1371600" lvl="2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Electron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D77E1CE5-C873-704F-98A3-63906D913B36}"/>
              </a:ext>
            </a:extLst>
          </p:cNvPr>
          <p:cNvSpPr txBox="1"/>
          <p:nvPr/>
        </p:nvSpPr>
        <p:spPr>
          <a:xfrm>
            <a:off x="1857190" y="4479954"/>
            <a:ext cx="47567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chemeClr val="bg1"/>
                </a:solidFill>
                <a:latin typeface="Play" pitchFamily="2" charset="0"/>
              </a:rPr>
              <a:t>Link curto: </a:t>
            </a:r>
          </a:p>
          <a:p>
            <a:pPr marL="914400" lvl="1" indent="-457200" algn="just">
              <a:buClr>
                <a:srgbClr val="15DAFF"/>
              </a:buClr>
              <a:buFont typeface="Fonte do Sistema"/>
              <a:buChar char="»"/>
            </a:pPr>
            <a:r>
              <a:rPr lang="pt-BR" sz="2800" dirty="0">
                <a:solidFill>
                  <a:srgbClr val="444444"/>
                </a:solidFill>
                <a:latin typeface="Play" pitchFamily="2" charset="0"/>
              </a:rPr>
              <a:t>https://goo.gl/7yjMQS</a:t>
            </a:r>
            <a:endParaRPr lang="pt-BR" sz="2800" dirty="0">
              <a:latin typeface="Play" pitchFamily="2" charset="0"/>
            </a:endParaRPr>
          </a:p>
          <a:p>
            <a:pPr marL="457200" indent="-457200" algn="just">
              <a:buClr>
                <a:srgbClr val="15DAFF"/>
              </a:buClr>
              <a:buFont typeface="Fonte do Sistema"/>
              <a:buChar char="»"/>
            </a:pPr>
            <a:endParaRPr lang="pt-BR" sz="2800" dirty="0">
              <a:solidFill>
                <a:schemeClr val="bg1"/>
              </a:solidFill>
              <a:latin typeface="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4442622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{1D844C48-D38C-0041-8138-CBBF6FE63B64}tf10001122</Template>
  <TotalTime>569</TotalTime>
  <Words>127</Words>
  <Application>Microsoft Macintosh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Fonte do Sistema</vt:lpstr>
      <vt:lpstr>Play</vt:lpstr>
      <vt:lpstr>Trebuchet MS</vt:lpstr>
      <vt:lpstr>Tw Cen MT</vt:lpstr>
      <vt:lpstr>Circuito</vt:lpstr>
      <vt:lpstr>electron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</dc:title>
  <dc:creator>ISAC DANIEL FIDELFLAVIO PETINATE</dc:creator>
  <cp:lastModifiedBy>ISAC DANIEL FIDELFLAVIO PETINATE</cp:lastModifiedBy>
  <cp:revision>20</cp:revision>
  <dcterms:created xsi:type="dcterms:W3CDTF">2018-10-07T20:43:10Z</dcterms:created>
  <dcterms:modified xsi:type="dcterms:W3CDTF">2018-10-08T06:12:24Z</dcterms:modified>
</cp:coreProperties>
</file>

<file path=docProps/thumbnail.jpeg>
</file>